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9" r:id="rId5"/>
    <p:sldId id="261" r:id="rId6"/>
    <p:sldId id="263" r:id="rId7"/>
    <p:sldId id="262" r:id="rId8"/>
    <p:sldId id="269" r:id="rId9"/>
    <p:sldId id="260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FA063-498C-42A9-8301-3D0D9DFC8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652" y="447805"/>
            <a:ext cx="9483778" cy="333359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B8DD63-DAF3-4457-92D7-A1B057EC0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580" y="4051742"/>
            <a:ext cx="7849850" cy="20342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034F3-66D1-4FA3-9A5B-CBFBF526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11290E-826A-402B-BCA6-A143583E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E290F-9B23-44A5-A8CD-944C8076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1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3C692-B0FD-4A88-9869-034F363B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0D5912-E379-4061-AC65-7EF04ABB1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C60E4-3B8F-4150-B7DA-86674E19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40BC8-E9CE-493A-B152-E742E118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65902-7E71-4FF8-8D93-92050D0F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0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3697DB-DC42-4C2A-868B-8AFF4737F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1C7C4E-2321-448C-95E8-44F0DD65D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7403C7-7A3B-421C-865D-BDC57AD8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20909-C73C-4E09-8CA4-82B9D6EA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172EF-FEB8-4139-A17F-6314DE82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3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6245E-DBA5-436D-AACE-11828F3E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9222C2-FA54-4564-8FCD-97F01E17B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56B5F-E50D-4B6A-AFB6-C5F54521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F81F40-D25A-4A67-8A2B-652153A3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3845F-B55E-48D2-94F1-F0CC26F3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5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BAE5C-BFED-49A8-828E-E258000A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820" y="405593"/>
            <a:ext cx="9833442" cy="379724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1CC4ED-4822-40F0-912E-1106FE9D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4529501"/>
            <a:ext cx="9458689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A13A8E-EE75-4C47-9A8A-E15E828D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95AE96-7110-4064-BD3D-09055068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093C5-6A5A-4181-B664-8C138A4F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4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B0B85-003D-4FDE-AB86-700233D8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8FECA-6E19-4608-8493-492BDC112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96DCD7-9D16-4F9E-BF32-03483B141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8FFC31-0690-491E-A80B-9D5E79C9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CE23B5-AA2A-4830-83B6-7EC4DC59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29EF8B-BF61-46D3-A0FF-59759109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332F9-7BA2-4700-AA7D-8AED8EE9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7C152-D787-40C8-ABCF-0B2D6A06D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D0EE1-34E0-49F5-AE5C-C13F4BA63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B5DC9C-1F6A-4168-8E97-258EE68DF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1B829E-2B8B-450C-8A72-E69AB5C2D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D6BE59-212D-48F7-8FFF-3D0C382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486DA1-78B6-4B8C-9976-3B68909E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7F3828-E0C8-4224-8EEB-B89C3E19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7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56D4-235E-4ECE-954A-A5C63205B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6E23F9-E42E-4FBF-9B61-946D3845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B3BC76-1A3E-4F9F-9465-20682F4E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64764-A759-4091-921A-BBD51EAA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65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04B8BD-0C33-4249-9D22-4D0EACEE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A3BC83-201D-4B86-BA9D-D8A4B42F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29C28A-199F-4815-BFC9-F2FE2B74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6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B9C1E-A07B-4B5D-8B9E-3F9B1C1A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4478C-AA0B-4571-B553-A42A2DDD8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AD0957-9915-4718-BFF3-5397314F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5CE1F5-57EB-462B-8651-B4760A17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84C694-E4F4-4DD0-A002-237F47B8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08F05F-A73D-4C0B-900B-082A6219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2FC-AA23-45D2-B738-F16CEB60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C3997F-1FD4-4AF9-A760-7BAE0E17C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E66D10-524A-4A89-830A-6F3B5441D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06AB8E-0F29-4EA3-B5F2-E33FF238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35EAE6-1BCC-43D4-A5D4-C00C3461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42F89-52E3-4405-88F9-EDBE8BED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09406-261B-42C1-97A7-E92BEE8C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contourW="12700" prstMaterial="softEdge">
              <a:bevelT h="25400" prst="softRound"/>
              <a:contourClr>
                <a:srgbClr val="76003B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D893B-3C63-4874-913E-926D934A7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E4B35-6B55-4D58-B235-4433E8107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6053E-0D05-414F-92CD-AB04923CB5F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E7DFE-1406-45B1-8528-BB1451C36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F9A8D-2D3B-4992-A6F7-65135CCB0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FAF6-019A-47E6-8037-C512DE9BF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2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E004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A0E2-7672-40A4-816C-5B2A99228D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 в жизни современного ребёнка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95DC37-F525-486D-AAAC-48465463E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580" y="4716761"/>
            <a:ext cx="7849850" cy="1459595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dirty="0" smtClean="0"/>
              <a:t> </a:t>
            </a:r>
            <a:endParaRPr lang="ru-RU" dirty="0"/>
          </a:p>
          <a:p>
            <a:pPr algn="r"/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Николаевна,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музыки, </a:t>
            </a:r>
          </a:p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7а класса  </a:t>
            </a:r>
          </a:p>
          <a:p>
            <a:pPr algn="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 №1»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38699" y="61763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  <a:t>Октябрьский район,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  <a:t>2023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674310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0" y="405593"/>
            <a:ext cx="9833442" cy="69168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Туристический поход «В поход за здоровьем»</a:t>
            </a:r>
            <a:b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(Выходной день на природе с родителями)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987" y="3814648"/>
            <a:ext cx="4358668" cy="296966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5" t="18358" r="31128" b="25702"/>
          <a:stretch/>
        </p:blipFill>
        <p:spPr bwMode="auto">
          <a:xfrm>
            <a:off x="907227" y="1097280"/>
            <a:ext cx="6200775" cy="3076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" t="15067" r="31322" b="25528"/>
          <a:stretch/>
        </p:blipFill>
        <p:spPr bwMode="auto">
          <a:xfrm>
            <a:off x="2023340" y="4255453"/>
            <a:ext cx="3968548" cy="2505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7" t="15182" r="28460" b="24964"/>
          <a:stretch/>
        </p:blipFill>
        <p:spPr bwMode="auto">
          <a:xfrm>
            <a:off x="7769121" y="1226690"/>
            <a:ext cx="3200400" cy="2493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437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871" y="423949"/>
            <a:ext cx="9833442" cy="570177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Высказывания родителей: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6363" y="1321726"/>
            <a:ext cx="7512125" cy="3740725"/>
          </a:xfrm>
        </p:spPr>
        <p:txBody>
          <a:bodyPr>
            <a:normAutofit/>
          </a:bodyPr>
          <a:lstStyle/>
          <a:p>
            <a:pPr indent="34226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 увидела своего ребёнка с другой стороны»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 увидела, что мой ребёнок нуждается в моей поддержке»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 сожалею о том, что раньше не присутствовал на подобных мероприятиях»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 суете сегодняшних дней, мы мало уделяем время собственным детям»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«Сегодняшнее мероприятие заставило остановиться и увидеть собственного ребёнка»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s://s1.studylib.ru/store/data/004958848_1-8f53cf94593ebd13b24ac67cf79aec45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7837" b="42886"/>
          <a:stretch/>
        </p:blipFill>
        <p:spPr bwMode="auto">
          <a:xfrm>
            <a:off x="5417974" y="4971009"/>
            <a:ext cx="1837150" cy="162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638" y="1321725"/>
            <a:ext cx="2713725" cy="374072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5083" y="4879569"/>
            <a:ext cx="2767532" cy="1808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15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0" y="405592"/>
            <a:ext cx="9833442" cy="552969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«…Ненавязчиво и ненастойчиво входят впечатления прошлого в духовный мир человека, и человек с открытой душой входит в прошлое. Он учится уважению к предкам и помнит о том, что в свою очередь нужно будет для его потомков. Он начинает учиться ответственности - нравственной ответственности перед людьми прошлого и одновременно перед людьми будущего».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Д.С.Лихачёв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3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289" y="4905521"/>
            <a:ext cx="9833442" cy="101588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10791" y="4174003"/>
            <a:ext cx="9112134" cy="864523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Сизова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Анастасия Николаевна </a:t>
            </a: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музыки МБОУ «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Унъюганская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  №1»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299" y="1212050"/>
            <a:ext cx="3324728" cy="2834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89462" y="350836"/>
            <a:ext cx="10966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Каждую  минуту,  каждую  секунду мы  создаем будущее…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59785" cy="7986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развития воспитания Российской Федерации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28" t="14951" r="35244" b="8681"/>
          <a:stretch/>
        </p:blipFill>
        <p:spPr>
          <a:xfrm>
            <a:off x="3973111" y="1331778"/>
            <a:ext cx="3816424" cy="5387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1" t="21301" r="35825" b="23400"/>
          <a:stretch/>
        </p:blipFill>
        <p:spPr>
          <a:xfrm>
            <a:off x="7855024" y="1289421"/>
            <a:ext cx="3636859" cy="2736303"/>
          </a:xfrm>
          <a:prstGeom prst="rect">
            <a:avLst/>
          </a:prstGeom>
        </p:spPr>
      </p:pic>
      <p:pic>
        <p:nvPicPr>
          <p:cNvPr id="1026" name="Picture 2" descr="https://thepresentation.ru/img/tmb/4/360803/3f87d90f77975b646eff8e61e58de350-800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024" y="4025724"/>
            <a:ext cx="3563615" cy="26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f2.ppt-online.org/files2/slide/v/Vr7RCJKx8Umg1AsZ39juOiE4FYzLXtkcSoPI2QMq0D/slide-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8" r="8791"/>
          <a:stretch/>
        </p:blipFill>
        <p:spPr bwMode="auto">
          <a:xfrm>
            <a:off x="150827" y="2237072"/>
            <a:ext cx="3749040" cy="33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0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413" y="3396832"/>
            <a:ext cx="5472547" cy="2743200"/>
          </a:xfrm>
          <a:prstGeom prst="rect">
            <a:avLst/>
          </a:prstGeom>
        </p:spPr>
      </p:pic>
      <p:pic>
        <p:nvPicPr>
          <p:cNvPr id="6" name="Picture 2" descr="https://s1.studylib.ru/store/data/004958848_1-8f53cf94593ebd13b24ac67cf79aec45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46" t="57270" r="1574" b="7422"/>
          <a:stretch/>
        </p:blipFill>
        <p:spPr bwMode="auto">
          <a:xfrm>
            <a:off x="7765853" y="5004259"/>
            <a:ext cx="4042376" cy="13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originals/37/82/41/378241139bd32772c9a756ad8947e7ed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56" t="5241" r="11237" b="58350"/>
          <a:stretch/>
        </p:blipFill>
        <p:spPr bwMode="auto">
          <a:xfrm>
            <a:off x="8315688" y="3289668"/>
            <a:ext cx="2942706" cy="12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" t="43722" r="62804" b="20570"/>
          <a:stretch/>
        </p:blipFill>
        <p:spPr bwMode="auto">
          <a:xfrm>
            <a:off x="865969" y="581888"/>
            <a:ext cx="3536527" cy="223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02" t="11481" r="13153" b="24583"/>
          <a:stretch/>
        </p:blipFill>
        <p:spPr>
          <a:xfrm>
            <a:off x="7926385" y="581887"/>
            <a:ext cx="3721313" cy="2236125"/>
          </a:xfrm>
        </p:spPr>
      </p:pic>
      <p:pic>
        <p:nvPicPr>
          <p:cNvPr id="11" name="Picture 2" descr="https://s1.studylib.ru/store/data/004958848_1-8f53cf94593ebd13b24ac67cf79aec45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7837" b="42886"/>
          <a:stretch/>
        </p:blipFill>
        <p:spPr bwMode="auto">
          <a:xfrm>
            <a:off x="4647921" y="241819"/>
            <a:ext cx="3033039" cy="268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37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5569" y="191171"/>
            <a:ext cx="9415049" cy="8413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7" t="12914" r="3321" b="1031"/>
          <a:stretch/>
        </p:blipFill>
        <p:spPr>
          <a:xfrm>
            <a:off x="6176356" y="1675451"/>
            <a:ext cx="5602778" cy="3863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20" y="921638"/>
            <a:ext cx="4975168" cy="295487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253" y="3985184"/>
            <a:ext cx="4374966" cy="26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57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931" y="275315"/>
            <a:ext cx="4270709" cy="2384289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Дню Победы: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Вахта Памяти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посещение музея воинской славы в поселковой библиотеке имени Е.А.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Айпина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SHome_PC\Desktop\5а класс\IMG_20220418_124605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"/>
          <a:stretch/>
        </p:blipFill>
        <p:spPr bwMode="auto">
          <a:xfrm>
            <a:off x="849931" y="2771406"/>
            <a:ext cx="5348780" cy="397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Home_PC\Desktop\5а класс\IMG-20220505-WA000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89" y="2771406"/>
            <a:ext cx="5433551" cy="397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441" y="275315"/>
            <a:ext cx="3179052" cy="2384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7295" y="275315"/>
            <a:ext cx="3132860" cy="23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05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93" t="12061" b="24322"/>
          <a:stretch/>
        </p:blipFill>
        <p:spPr>
          <a:xfrm>
            <a:off x="4458386" y="4314595"/>
            <a:ext cx="1889942" cy="2438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8902" y="349715"/>
            <a:ext cx="4862785" cy="12213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КСК «Импульс»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070" y="4314595"/>
            <a:ext cx="1844046" cy="245872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30"/>
          <a:stretch/>
        </p:blipFill>
        <p:spPr>
          <a:xfrm>
            <a:off x="6741790" y="2062596"/>
            <a:ext cx="4862784" cy="390900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2" r="3102"/>
          <a:stretch/>
        </p:blipFill>
        <p:spPr>
          <a:xfrm>
            <a:off x="1418880" y="349715"/>
            <a:ext cx="4929448" cy="39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4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0" y="405593"/>
            <a:ext cx="9833442" cy="92367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традиции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Рисунок 13" descr="IMG_20220315_11532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90"/>
          <a:stretch/>
        </p:blipFill>
        <p:spPr bwMode="auto">
          <a:xfrm>
            <a:off x="4774301" y="3960305"/>
            <a:ext cx="3717763" cy="25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31" descr="IMG_20220315_1153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8206" y="3985476"/>
            <a:ext cx="18954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3" descr="IMG_20220315_1157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681" y="1313230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603673" y="5557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603673" y="31465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603673" y="61374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C:\Users\Shome-PC\Desktop\алмаз\IMG_20220305_120818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" t="15257" r="6817"/>
          <a:stretch/>
        </p:blipFill>
        <p:spPr bwMode="auto">
          <a:xfrm>
            <a:off x="4774301" y="1329267"/>
            <a:ext cx="3801534" cy="253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Shome-PC\Desktop\алмаз\IMG_20220305_121003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667" y="2025672"/>
            <a:ext cx="2714744" cy="3869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68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204" y="831908"/>
            <a:ext cx="6470057" cy="33500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ярмарка в фонд строительства храма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 Пресвятой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Богородицы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502" y="449522"/>
            <a:ext cx="4830705" cy="62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015" y="622589"/>
            <a:ext cx="6436807" cy="1804727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тематических стендов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мероприятия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Shome-PC\Desktop\алмаз\IMG_20220304_105334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915" y="405593"/>
            <a:ext cx="3448773" cy="2518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Home_PC\Desktop\5а класс\IMG_20220314_115520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97" y="3431656"/>
            <a:ext cx="4422370" cy="332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363" y="3431656"/>
            <a:ext cx="4182197" cy="332659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56" y="3431656"/>
            <a:ext cx="2536277" cy="33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8237"/>
      </p:ext>
    </p:extLst>
  </p:cSld>
  <p:clrMapOvr>
    <a:masterClrMapping/>
  </p:clrMapOvr>
</p:sld>
</file>

<file path=ppt/theme/theme1.xml><?xml version="1.0" encoding="utf-8"?>
<a:theme xmlns:a="http://schemas.openxmlformats.org/drawingml/2006/main" name="+ Воспита 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5" id="{EF68900F-5621-4EFA-8C03-540A27D77856}" vid="{96EF081F-7D84-4255-9957-C4715FADFC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+ Воспита 2</Template>
  <TotalTime>325</TotalTime>
  <Words>212</Words>
  <Application>Microsoft Office PowerPoint</Application>
  <PresentationFormat>Широкоэкранный</PresentationFormat>
  <Paragraphs>28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Times New Roman</vt:lpstr>
      <vt:lpstr>+ Воспита 2</vt:lpstr>
      <vt:lpstr>Семейные традиции в жизни современного ребёнка</vt:lpstr>
      <vt:lpstr>Стратегии развития воспитания Российской Федерации</vt:lpstr>
      <vt:lpstr>Презентация PowerPoint</vt:lpstr>
      <vt:lpstr>Наш класс</vt:lpstr>
      <vt:lpstr>Мероприятия, посвященные Дню Победы:  Вахта Памяти  Совместное посещение музея воинской славы в поселковой библиотеке имени Е.А. Айпина </vt:lpstr>
      <vt:lpstr>День здоровья в КСК «Импульс»</vt:lpstr>
      <vt:lpstr>Народные традиции Масленица!</vt:lpstr>
      <vt:lpstr>Благотворительная ярмарка в фонд строительства храма Покрова Пресвятой Богородицы</vt:lpstr>
      <vt:lpstr>Оформление тематических стендов  Новогодние мероприятия</vt:lpstr>
      <vt:lpstr>Туристический поход «В поход за здоровьем» (Выходной день на природе с родителями) </vt:lpstr>
      <vt:lpstr>Высказывания родителей:</vt:lpstr>
      <vt:lpstr>«…Ненавязчиво и ненастойчиво входят впечатления прошлого в духовный мир человека, и человек с открытой душой входит в прошлое. Он учится уважению к предкам и помнит о том, что в свою очередь нужно будет для его потомков. Он начинает учиться ответственности - нравственной ответственности перед людьми прошлого и одновременно перед людьми будущего».                                                             Д.С.Лихачёв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 Воспитание</dc:title>
  <dc:creator>Эрика</dc:creator>
  <cp:lastModifiedBy>Direktor</cp:lastModifiedBy>
  <cp:revision>31</cp:revision>
  <dcterms:created xsi:type="dcterms:W3CDTF">2021-08-27T16:07:14Z</dcterms:created>
  <dcterms:modified xsi:type="dcterms:W3CDTF">2023-10-17T09:33:42Z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99511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S9.1.0</vt:lpwstr>
  </property>
</Properties>
</file>